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0748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8-3-3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FD2FC0-C4CB-462A-86E5-50D99A72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83250"/>
            <a:ext cx="7025776" cy="2808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8-3-3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8-3-3 is a 27 round, 135 point, Comstock course of fire. There are 8 USPSA targets and 3 colt poppers. The best 3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2020-10-23T19:23:56Z</dcterms:modified>
  <cp:category>Shooting</cp:category>
</cp:coreProperties>
</file>